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8"/>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1" r:id="rId45"/>
    <p:sldId id="435" r:id="rId46"/>
    <p:sldId id="448" r:id="rId47"/>
    <p:sldId id="451" r:id="rId48"/>
    <p:sldId id="449" r:id="rId49"/>
    <p:sldId id="485" r:id="rId50"/>
    <p:sldId id="492" r:id="rId51"/>
    <p:sldId id="488" r:id="rId52"/>
    <p:sldId id="489" r:id="rId53"/>
    <p:sldId id="483" r:id="rId54"/>
    <p:sldId id="436" r:id="rId55"/>
    <p:sldId id="452" r:id="rId56"/>
    <p:sldId id="454" r:id="rId57"/>
    <p:sldId id="275" r:id="rId58"/>
    <p:sldId id="282" r:id="rId59"/>
    <p:sldId id="479" r:id="rId60"/>
    <p:sldId id="481" r:id="rId61"/>
    <p:sldId id="482" r:id="rId62"/>
    <p:sldId id="487" r:id="rId63"/>
    <p:sldId id="490" r:id="rId64"/>
    <p:sldId id="491" r:id="rId65"/>
    <p:sldId id="444" r:id="rId66"/>
    <p:sldId id="468" r:id="rId67"/>
    <p:sldId id="486" r:id="rId68"/>
    <p:sldId id="478" r:id="rId69"/>
    <p:sldId id="283" r:id="rId70"/>
    <p:sldId id="439" r:id="rId71"/>
    <p:sldId id="281" r:id="rId72"/>
    <p:sldId id="279" r:id="rId73"/>
    <p:sldId id="260" r:id="rId74"/>
    <p:sldId id="278" r:id="rId75"/>
    <p:sldId id="457" r:id="rId76"/>
    <p:sldId id="285" r:id="rId77"/>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5" dt="2023-01-28T19:17: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4" autoAdjust="0"/>
    <p:restoredTop sz="90995" autoAdjust="0"/>
  </p:normalViewPr>
  <p:slideViewPr>
    <p:cSldViewPr>
      <p:cViewPr>
        <p:scale>
          <a:sx n="103" d="100"/>
          <a:sy n="103" d="100"/>
        </p:scale>
        <p:origin x="612" y="72"/>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1/28/2023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1/28/2023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1/28/2023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1/28/2023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1/28/2023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github.com/martintrowland/Scooter" TargetMode="External"/><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5.wdp"/><Relationship Id="rId4" Type="http://schemas.openxmlformats.org/officeDocument/2006/relationships/image" Target="../media/image45.png"/><Relationship Id="rId9" Type="http://schemas.openxmlformats.org/officeDocument/2006/relationships/image" Target="../media/image500.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8.png"/><Relationship Id="rId7" Type="http://schemas.openxmlformats.org/officeDocument/2006/relationships/image" Target="../media/image47.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49.png"/></Relationships>
</file>

<file path=ppt/slides/_rels/slide51.xml.rels><?xml version="1.0" encoding="UTF-8" standalone="yes"?>
<Relationships xmlns="http://schemas.openxmlformats.org/package/2006/relationships"><Relationship Id="rId8" Type="http://schemas.openxmlformats.org/officeDocument/2006/relationships/image" Target="../media/image52.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46</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25013</TotalTime>
  <Words>5458</Words>
  <Application>Microsoft Office PowerPoint</Application>
  <PresentationFormat>On-screen Show (4:3)</PresentationFormat>
  <Paragraphs>908</Paragraphs>
  <Slides>76</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2023-01-28T21:59:53Z</dcterms:modified>
</cp:coreProperties>
</file>